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04" r:id="rId2"/>
    <p:sldId id="1240" r:id="rId3"/>
    <p:sldId id="1922" r:id="rId4"/>
    <p:sldId id="1921" r:id="rId5"/>
    <p:sldId id="1920" r:id="rId6"/>
    <p:sldId id="1929" r:id="rId7"/>
    <p:sldId id="1924" r:id="rId8"/>
    <p:sldId id="1925" r:id="rId9"/>
    <p:sldId id="1926" r:id="rId10"/>
    <p:sldId id="1918" r:id="rId11"/>
    <p:sldId id="1919" r:id="rId12"/>
    <p:sldId id="1923" r:id="rId13"/>
    <p:sldId id="1927" r:id="rId14"/>
    <p:sldId id="1928" r:id="rId15"/>
    <p:sldId id="1931" r:id="rId16"/>
    <p:sldId id="1934" r:id="rId17"/>
    <p:sldId id="1935" r:id="rId18"/>
    <p:sldId id="1942" r:id="rId19"/>
    <p:sldId id="1936" r:id="rId20"/>
    <p:sldId id="1938" r:id="rId21"/>
    <p:sldId id="1940" r:id="rId22"/>
    <p:sldId id="1932" r:id="rId23"/>
    <p:sldId id="1937" r:id="rId24"/>
    <p:sldId id="1939" r:id="rId25"/>
    <p:sldId id="1933" r:id="rId26"/>
    <p:sldId id="1943" r:id="rId27"/>
    <p:sldId id="19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BDB"/>
    <a:srgbClr val="800000"/>
    <a:srgbClr val="7DFF7A"/>
    <a:srgbClr val="000080"/>
    <a:srgbClr val="F8CBAD"/>
    <a:srgbClr val="4D7E7E"/>
    <a:srgbClr val="CC3399"/>
    <a:srgbClr val="0000FF"/>
    <a:srgbClr val="008F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7" autoAdjust="0"/>
    <p:restoredTop sz="83792" autoAdjust="0"/>
  </p:normalViewPr>
  <p:slideViewPr>
    <p:cSldViewPr snapToGrid="0" snapToObjects="1">
      <p:cViewPr>
        <p:scale>
          <a:sx n="100" d="100"/>
          <a:sy n="100" d="100"/>
        </p:scale>
        <p:origin x="624" y="-18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2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2022-01-23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2022-01-23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2022-01-23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home.ttic.edu/~taehwan/kim_etal_kdd2015.pd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36.png"/><Relationship Id="rId10" Type="http://schemas.openxmlformats.org/officeDocument/2006/relationships/image" Target="../media/image59.png"/><Relationship Id="rId4" Type="http://schemas.openxmlformats.org/officeDocument/2006/relationships/image" Target="../media/image35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Jan 28,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0" y="2726489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772164" y="2960753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817845" y="272648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968385" y="2457061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5" y="3855271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3430962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079347" y="3824269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2079347" y="442786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214502" y="382426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214502" y="4422907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" y="4848420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2138441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292288" y="5503959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308497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3067964" y="549514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733424" y="1120676"/>
            <a:ext cx="102393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22948</TotalTime>
  <Words>2675</Words>
  <Application>Microsoft Office PowerPoint</Application>
  <PresentationFormat>Widescreen</PresentationFormat>
  <Paragraphs>306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808</cp:revision>
  <cp:lastPrinted>2018-05-29T20:56:05Z</cp:lastPrinted>
  <dcterms:created xsi:type="dcterms:W3CDTF">2017-10-18T18:28:56Z</dcterms:created>
  <dcterms:modified xsi:type="dcterms:W3CDTF">2022-01-23T08:10:57Z</dcterms:modified>
</cp:coreProperties>
</file>